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7" r:id="rId3"/>
    <p:sldId id="278" r:id="rId4"/>
    <p:sldId id="279" r:id="rId5"/>
    <p:sldId id="295" r:id="rId6"/>
    <p:sldId id="296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97" r:id="rId15"/>
    <p:sldId id="289" r:id="rId16"/>
    <p:sldId id="290" r:id="rId17"/>
    <p:sldId id="291" r:id="rId18"/>
    <p:sldId id="298" r:id="rId19"/>
    <p:sldId id="299" r:id="rId20"/>
    <p:sldId id="292" r:id="rId21"/>
    <p:sldId id="293" r:id="rId22"/>
    <p:sldId id="300" r:id="rId23"/>
    <p:sldId id="294" r:id="rId24"/>
    <p:sldId id="281" r:id="rId25"/>
    <p:sldId id="282" r:id="rId26"/>
  </p:sldIdLst>
  <p:sldSz cx="6858000" cy="9144000" type="screen4x3"/>
  <p:notesSz cx="6669088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86" y="-1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D03E-459C-47A6-8415-A0285C57C6E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50941-D534-445A-AD9F-7E47649CD20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163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960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338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360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699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2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09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367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793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52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541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962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670E-1B9C-4478-AA6A-285116EE9A73}" type="datetimeFigureOut">
              <a:rPr lang="et-EE" smtClean="0"/>
              <a:t>17.06.2017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546B-2A8B-4D45-866B-032A4CB88F5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827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C:\Users\tommy\Desktop\A Tommy\Nädal\Rajad\Keila Rada\HMV2017\HMV 2017 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931"/>
            <a:ext cx="6858000" cy="55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82" y="107504"/>
            <a:ext cx="6172200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t-EE" sz="4000" dirty="0" smtClean="0">
                <a:latin typeface="Bernard MT Condensed" panose="02050806060905020404" pitchFamily="18" charset="0"/>
              </a:rPr>
              <a:t>EESTI HARRASTAJATE MV 2017</a:t>
            </a:r>
            <a:br>
              <a:rPr lang="et-EE" sz="4000" dirty="0" smtClean="0">
                <a:latin typeface="Bernard MT Condensed" panose="02050806060905020404" pitchFamily="18" charset="0"/>
              </a:rPr>
            </a:br>
            <a:r>
              <a:rPr lang="et-EE" sz="32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24 RADA</a:t>
            </a:r>
            <a:endParaRPr lang="et-EE" sz="3200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23229"/>
              </p:ext>
            </p:extLst>
          </p:nvPr>
        </p:nvGraphicFramePr>
        <p:xfrm>
          <a:off x="20638" y="7354888"/>
          <a:ext cx="6737636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4" imgW="6896224" imgH="581040" progId="Excel.Sheet.12">
                  <p:embed/>
                </p:oleObj>
              </mc:Choice>
              <mc:Fallback>
                <p:oleObj name="Worksheet" r:id="rId4" imgW="6896224" imgH="581040" progId="Excel.Sheet.1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7354888"/>
                        <a:ext cx="6737636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" descr="Image result for kyoc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34" y="8243888"/>
            <a:ext cx="1800497" cy="7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 descr="Image result for keila lin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" y="8319403"/>
            <a:ext cx="2232248" cy="62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Kulbert_logo_discgolf_3 (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72" y="1875178"/>
            <a:ext cx="1728802" cy="23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age result for discraft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14" y="8173166"/>
            <a:ext cx="2156114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eesti disgolfili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952789"/>
            <a:ext cx="1603486" cy="6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4834" y="3705695"/>
            <a:ext cx="1198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 dirty="0" smtClean="0">
                <a:latin typeface="Bernard MT Condensed" panose="02050806060905020404" pitchFamily="18" charset="0"/>
              </a:rPr>
              <a:t>KULBERT KUJUNDAS RAJA</a:t>
            </a:r>
            <a:endParaRPr lang="et-EE" sz="1400" dirty="0">
              <a:latin typeface="Bernard MT Condensed" panose="020508060609050204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4293096" y="5580105"/>
            <a:ext cx="117727" cy="144019"/>
          </a:xfrm>
          <a:prstGeom prst="ellipse">
            <a:avLst/>
          </a:prstGeom>
          <a:solidFill>
            <a:srgbClr val="FF0000"/>
          </a:solidFill>
          <a:ln w="76200">
            <a:noFill/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08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8814" y="1101890"/>
            <a:ext cx="9297227" cy="687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721922" y="2458192"/>
            <a:ext cx="1864426" cy="5343896"/>
          </a:xfrm>
          <a:custGeom>
            <a:avLst/>
            <a:gdLst>
              <a:gd name="connsiteX0" fmla="*/ 0 w 1864426"/>
              <a:gd name="connsiteY0" fmla="*/ 5343896 h 5343896"/>
              <a:gd name="connsiteX1" fmla="*/ 676894 w 1864426"/>
              <a:gd name="connsiteY1" fmla="*/ 3420094 h 5343896"/>
              <a:gd name="connsiteX2" fmla="*/ 771896 w 1864426"/>
              <a:gd name="connsiteY2" fmla="*/ 2660073 h 5343896"/>
              <a:gd name="connsiteX3" fmla="*/ 807522 w 1864426"/>
              <a:gd name="connsiteY3" fmla="*/ 997527 h 5343896"/>
              <a:gd name="connsiteX4" fmla="*/ 1080655 w 1864426"/>
              <a:gd name="connsiteY4" fmla="*/ 356260 h 5343896"/>
              <a:gd name="connsiteX5" fmla="*/ 1864426 w 1864426"/>
              <a:gd name="connsiteY5" fmla="*/ 0 h 53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426" h="5343896">
                <a:moveTo>
                  <a:pt x="0" y="5343896"/>
                </a:moveTo>
                <a:cubicBezTo>
                  <a:pt x="274122" y="4605647"/>
                  <a:pt x="548245" y="3867398"/>
                  <a:pt x="676894" y="3420094"/>
                </a:cubicBezTo>
                <a:cubicBezTo>
                  <a:pt x="805543" y="2972790"/>
                  <a:pt x="750125" y="3063834"/>
                  <a:pt x="771896" y="2660073"/>
                </a:cubicBezTo>
                <a:cubicBezTo>
                  <a:pt x="793667" y="2256312"/>
                  <a:pt x="756062" y="1381496"/>
                  <a:pt x="807522" y="997527"/>
                </a:cubicBezTo>
                <a:cubicBezTo>
                  <a:pt x="858982" y="613558"/>
                  <a:pt x="904504" y="522514"/>
                  <a:pt x="1080655" y="356260"/>
                </a:cubicBezTo>
                <a:cubicBezTo>
                  <a:pt x="1256806" y="190006"/>
                  <a:pt x="1560616" y="95003"/>
                  <a:pt x="1864426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112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9002" y="30354"/>
            <a:ext cx="209865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9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2472" y="395536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0" y="656321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99" y="1818528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2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515096" y="2258751"/>
            <a:ext cx="522514" cy="5543337"/>
          </a:xfrm>
          <a:custGeom>
            <a:avLst/>
            <a:gdLst>
              <a:gd name="connsiteX0" fmla="*/ 522514 w 522514"/>
              <a:gd name="connsiteY0" fmla="*/ 5543337 h 5543337"/>
              <a:gd name="connsiteX1" fmla="*/ 320634 w 522514"/>
              <a:gd name="connsiteY1" fmla="*/ 4142049 h 5543337"/>
              <a:gd name="connsiteX2" fmla="*/ 332509 w 522514"/>
              <a:gd name="connsiteY2" fmla="*/ 3061394 h 5543337"/>
              <a:gd name="connsiteX3" fmla="*/ 368135 w 522514"/>
              <a:gd name="connsiteY3" fmla="*/ 448823 h 5543337"/>
              <a:gd name="connsiteX4" fmla="*/ 0 w 522514"/>
              <a:gd name="connsiteY4" fmla="*/ 21311 h 554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14" h="5543337">
                <a:moveTo>
                  <a:pt x="522514" y="5543337"/>
                </a:moveTo>
                <a:cubicBezTo>
                  <a:pt x="437407" y="5049521"/>
                  <a:pt x="352301" y="4555706"/>
                  <a:pt x="320634" y="4142049"/>
                </a:cubicBezTo>
                <a:cubicBezTo>
                  <a:pt x="288967" y="3728392"/>
                  <a:pt x="324592" y="3676932"/>
                  <a:pt x="332509" y="3061394"/>
                </a:cubicBezTo>
                <a:cubicBezTo>
                  <a:pt x="340426" y="2445856"/>
                  <a:pt x="423553" y="955503"/>
                  <a:pt x="368135" y="448823"/>
                </a:cubicBezTo>
                <a:cubicBezTo>
                  <a:pt x="312717" y="-57858"/>
                  <a:pt x="156358" y="-18274"/>
                  <a:pt x="0" y="21311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ounded Rectangle 4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99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061" y="-560134"/>
            <a:ext cx="353814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10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33056" y="448551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Picture 8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4" y="709336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24" y="1704911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9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256312" y="1531917"/>
            <a:ext cx="3159634" cy="6234545"/>
          </a:xfrm>
          <a:custGeom>
            <a:avLst/>
            <a:gdLst>
              <a:gd name="connsiteX0" fmla="*/ 0 w 3159634"/>
              <a:gd name="connsiteY0" fmla="*/ 6234545 h 6234545"/>
              <a:gd name="connsiteX1" fmla="*/ 2921330 w 3159634"/>
              <a:gd name="connsiteY1" fmla="*/ 2315688 h 6234545"/>
              <a:gd name="connsiteX2" fmla="*/ 2778826 w 3159634"/>
              <a:gd name="connsiteY2" fmla="*/ 0 h 623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9634" h="6234545">
                <a:moveTo>
                  <a:pt x="0" y="6234545"/>
                </a:moveTo>
                <a:cubicBezTo>
                  <a:pt x="1229096" y="4794662"/>
                  <a:pt x="2458192" y="3354779"/>
                  <a:pt x="2921330" y="2315688"/>
                </a:cubicBezTo>
                <a:cubicBezTo>
                  <a:pt x="3384468" y="1276597"/>
                  <a:pt x="3081647" y="638298"/>
                  <a:pt x="2778826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ounded Rectangle 5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111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45" y="-11876"/>
            <a:ext cx="264687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11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57600" y="5875608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58" y="6136393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919563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90" y="1141358"/>
            <a:ext cx="9168948" cy="68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108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15" y="2666"/>
            <a:ext cx="317266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12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OB, märgistatud ala (metsatukk). Tavaline OB reegel.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41960" y="3707904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18" y="3968689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70" y="444458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87332" y="1972436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87333" y="1547664"/>
            <a:ext cx="540533" cy="122413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12" name="Freeform 11"/>
          <p:cNvSpPr/>
          <p:nvPr/>
        </p:nvSpPr>
        <p:spPr>
          <a:xfrm>
            <a:off x="3872117" y="1163782"/>
            <a:ext cx="1614283" cy="7695210"/>
          </a:xfrm>
          <a:custGeom>
            <a:avLst/>
            <a:gdLst>
              <a:gd name="connsiteX0" fmla="*/ 1614283 w 1614283"/>
              <a:gd name="connsiteY0" fmla="*/ 7695210 h 7695210"/>
              <a:gd name="connsiteX1" fmla="*/ 11114 w 1614283"/>
              <a:gd name="connsiteY1" fmla="*/ 3978234 h 7695210"/>
              <a:gd name="connsiteX2" fmla="*/ 901764 w 1614283"/>
              <a:gd name="connsiteY2" fmla="*/ 1781299 h 7695210"/>
              <a:gd name="connsiteX3" fmla="*/ 854262 w 1614283"/>
              <a:gd name="connsiteY3" fmla="*/ 344384 h 7695210"/>
              <a:gd name="connsiteX4" fmla="*/ 248621 w 1614283"/>
              <a:gd name="connsiteY4" fmla="*/ 0 h 769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4283" h="7695210">
                <a:moveTo>
                  <a:pt x="1614283" y="7695210"/>
                </a:moveTo>
                <a:cubicBezTo>
                  <a:pt x="872075" y="6329548"/>
                  <a:pt x="129867" y="4963886"/>
                  <a:pt x="11114" y="3978234"/>
                </a:cubicBezTo>
                <a:cubicBezTo>
                  <a:pt x="-107639" y="2992582"/>
                  <a:pt x="761239" y="2386941"/>
                  <a:pt x="901764" y="1781299"/>
                </a:cubicBezTo>
                <a:cubicBezTo>
                  <a:pt x="1042289" y="1175657"/>
                  <a:pt x="963119" y="641267"/>
                  <a:pt x="854262" y="344384"/>
                </a:cubicBezTo>
                <a:cubicBezTo>
                  <a:pt x="745405" y="47501"/>
                  <a:pt x="497013" y="23750"/>
                  <a:pt x="248621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75514" y="1175512"/>
            <a:ext cx="9209029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291938" y="1365662"/>
            <a:ext cx="3859480" cy="6139543"/>
          </a:xfrm>
          <a:custGeom>
            <a:avLst/>
            <a:gdLst>
              <a:gd name="connsiteX0" fmla="*/ 0 w 3859480"/>
              <a:gd name="connsiteY0" fmla="*/ 6139543 h 6139543"/>
              <a:gd name="connsiteX1" fmla="*/ 1733797 w 3859480"/>
              <a:gd name="connsiteY1" fmla="*/ 1401289 h 6139543"/>
              <a:gd name="connsiteX2" fmla="*/ 3859480 w 3859480"/>
              <a:gd name="connsiteY2" fmla="*/ 0 h 613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9480" h="6139543">
                <a:moveTo>
                  <a:pt x="0" y="6139543"/>
                </a:moveTo>
                <a:cubicBezTo>
                  <a:pt x="545275" y="4282044"/>
                  <a:pt x="1090550" y="2424546"/>
                  <a:pt x="1733797" y="1401289"/>
                </a:cubicBezTo>
                <a:cubicBezTo>
                  <a:pt x="2377044" y="378032"/>
                  <a:pt x="3118262" y="189016"/>
                  <a:pt x="385948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69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1631" y="-727536"/>
            <a:ext cx="302518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13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2472" y="2709754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0" y="2970539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46" y="717590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6858001" cy="922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3526971" y="3716977"/>
            <a:ext cx="866899" cy="3325091"/>
          </a:xfrm>
          <a:custGeom>
            <a:avLst/>
            <a:gdLst>
              <a:gd name="connsiteX0" fmla="*/ 866899 w 866899"/>
              <a:gd name="connsiteY0" fmla="*/ 3325091 h 3325091"/>
              <a:gd name="connsiteX1" fmla="*/ 641268 w 866899"/>
              <a:gd name="connsiteY1" fmla="*/ 1104405 h 3325091"/>
              <a:gd name="connsiteX2" fmla="*/ 0 w 866899"/>
              <a:gd name="connsiteY2" fmla="*/ 0 h 332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899" h="3325091">
                <a:moveTo>
                  <a:pt x="866899" y="3325091"/>
                </a:moveTo>
                <a:cubicBezTo>
                  <a:pt x="826325" y="2491839"/>
                  <a:pt x="785751" y="1658587"/>
                  <a:pt x="641268" y="1104405"/>
                </a:cubicBezTo>
                <a:cubicBezTo>
                  <a:pt x="496785" y="550223"/>
                  <a:pt x="248392" y="275111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50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" y="-396552"/>
            <a:ext cx="334899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14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OB, märgistatud ala; vasakul, paremal ja korvi taga. Tavaline OB reegel.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33056" y="448551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4" y="709336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53847" y="2325945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6611" y="5377586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228" y="3651865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004885" y="3307705"/>
            <a:ext cx="1578990" cy="3544357"/>
          </a:xfrm>
          <a:custGeom>
            <a:avLst/>
            <a:gdLst>
              <a:gd name="connsiteX0" fmla="*/ 1115853 w 1578990"/>
              <a:gd name="connsiteY0" fmla="*/ 3544357 h 3544357"/>
              <a:gd name="connsiteX1" fmla="*/ 545837 w 1578990"/>
              <a:gd name="connsiteY1" fmla="*/ 1786809 h 3544357"/>
              <a:gd name="connsiteX2" fmla="*/ 11447 w 1578990"/>
              <a:gd name="connsiteY2" fmla="*/ 373646 h 3544357"/>
              <a:gd name="connsiteX3" fmla="*/ 248954 w 1578990"/>
              <a:gd name="connsiteY3" fmla="*/ 64887 h 3544357"/>
              <a:gd name="connsiteX4" fmla="*/ 1032725 w 1578990"/>
              <a:gd name="connsiteY4" fmla="*/ 76763 h 3544357"/>
              <a:gd name="connsiteX5" fmla="*/ 1365234 w 1578990"/>
              <a:gd name="connsiteY5" fmla="*/ 872409 h 3544357"/>
              <a:gd name="connsiteX6" fmla="*/ 1578990 w 1578990"/>
              <a:gd name="connsiteY6" fmla="*/ 3413729 h 354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990" h="3544357">
                <a:moveTo>
                  <a:pt x="1115853" y="3544357"/>
                </a:moveTo>
                <a:cubicBezTo>
                  <a:pt x="922879" y="2929809"/>
                  <a:pt x="729905" y="2315261"/>
                  <a:pt x="545837" y="1786809"/>
                </a:cubicBezTo>
                <a:cubicBezTo>
                  <a:pt x="361769" y="1258357"/>
                  <a:pt x="60927" y="660633"/>
                  <a:pt x="11447" y="373646"/>
                </a:cubicBezTo>
                <a:cubicBezTo>
                  <a:pt x="-38033" y="86659"/>
                  <a:pt x="78741" y="114367"/>
                  <a:pt x="248954" y="64887"/>
                </a:cubicBezTo>
                <a:cubicBezTo>
                  <a:pt x="419167" y="15407"/>
                  <a:pt x="846678" y="-57824"/>
                  <a:pt x="1032725" y="76763"/>
                </a:cubicBezTo>
                <a:cubicBezTo>
                  <a:pt x="1218772" y="211350"/>
                  <a:pt x="1274190" y="316248"/>
                  <a:pt x="1365234" y="872409"/>
                </a:cubicBezTo>
                <a:cubicBezTo>
                  <a:pt x="1456278" y="1428570"/>
                  <a:pt x="1517634" y="2421149"/>
                  <a:pt x="1578990" y="3413729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5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48" y="3068905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6858001" cy="91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958331" y="3740727"/>
            <a:ext cx="2919955" cy="4773881"/>
          </a:xfrm>
          <a:custGeom>
            <a:avLst/>
            <a:gdLst>
              <a:gd name="connsiteX0" fmla="*/ 2919955 w 2919955"/>
              <a:gd name="connsiteY0" fmla="*/ 4773881 h 4773881"/>
              <a:gd name="connsiteX1" fmla="*/ 1316786 w 2919955"/>
              <a:gd name="connsiteY1" fmla="*/ 3408218 h 4773881"/>
              <a:gd name="connsiteX2" fmla="*/ 105503 w 2919955"/>
              <a:gd name="connsiteY2" fmla="*/ 688769 h 4773881"/>
              <a:gd name="connsiteX3" fmla="*/ 141129 w 2919955"/>
              <a:gd name="connsiteY3" fmla="*/ 0 h 47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9955" h="4773881">
                <a:moveTo>
                  <a:pt x="2919955" y="4773881"/>
                </a:moveTo>
                <a:cubicBezTo>
                  <a:pt x="2352908" y="4431475"/>
                  <a:pt x="1785861" y="4089070"/>
                  <a:pt x="1316786" y="3408218"/>
                </a:cubicBezTo>
                <a:cubicBezTo>
                  <a:pt x="847711" y="2727366"/>
                  <a:pt x="301446" y="1256805"/>
                  <a:pt x="105503" y="688769"/>
                </a:cubicBezTo>
                <a:cubicBezTo>
                  <a:pt x="-90440" y="120733"/>
                  <a:pt x="25344" y="60366"/>
                  <a:pt x="141129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91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1" y="-396552"/>
            <a:ext cx="312457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15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33056" y="448551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4" y="709336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04" y="3092655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-1"/>
            <a:ext cx="7029402" cy="909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69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8241" y="-104768"/>
            <a:ext cx="3329759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16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7896" y="5875607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4" y="6136392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57" y="1865002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900052" y="2576945"/>
            <a:ext cx="2683823" cy="5308271"/>
          </a:xfrm>
          <a:custGeom>
            <a:avLst/>
            <a:gdLst>
              <a:gd name="connsiteX0" fmla="*/ 2683823 w 2683823"/>
              <a:gd name="connsiteY0" fmla="*/ 5308271 h 5308271"/>
              <a:gd name="connsiteX1" fmla="*/ 914400 w 2683823"/>
              <a:gd name="connsiteY1" fmla="*/ 1258785 h 5308271"/>
              <a:gd name="connsiteX2" fmla="*/ 0 w 2683823"/>
              <a:gd name="connsiteY2" fmla="*/ 0 h 530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3823" h="5308271">
                <a:moveTo>
                  <a:pt x="2683823" y="5308271"/>
                </a:moveTo>
                <a:cubicBezTo>
                  <a:pt x="2022763" y="3725884"/>
                  <a:pt x="1361704" y="2143497"/>
                  <a:pt x="914400" y="1258785"/>
                </a:cubicBezTo>
                <a:cubicBezTo>
                  <a:pt x="467096" y="374073"/>
                  <a:pt x="233548" y="18703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"/>
            <a:ext cx="6957392" cy="924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133181" y="3491345"/>
            <a:ext cx="883151" cy="3526972"/>
          </a:xfrm>
          <a:custGeom>
            <a:avLst/>
            <a:gdLst>
              <a:gd name="connsiteX0" fmla="*/ 883151 w 883151"/>
              <a:gd name="connsiteY0" fmla="*/ 3526972 h 3526972"/>
              <a:gd name="connsiteX1" fmla="*/ 28128 w 883151"/>
              <a:gd name="connsiteY1" fmla="*/ 961902 h 3526972"/>
              <a:gd name="connsiteX2" fmla="*/ 289385 w 883151"/>
              <a:gd name="connsiteY2" fmla="*/ 0 h 352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151" h="3526972">
                <a:moveTo>
                  <a:pt x="883151" y="3526972"/>
                </a:moveTo>
                <a:cubicBezTo>
                  <a:pt x="505120" y="2538351"/>
                  <a:pt x="127089" y="1549731"/>
                  <a:pt x="28128" y="961902"/>
                </a:cubicBezTo>
                <a:cubicBezTo>
                  <a:pt x="-70833" y="374073"/>
                  <a:pt x="109276" y="187036"/>
                  <a:pt x="289385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52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291" y="-104768"/>
            <a:ext cx="3063659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17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7896" y="6432019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4" y="6692804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24" y="2843273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2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3096142" y="1187532"/>
            <a:ext cx="2532762" cy="7243949"/>
          </a:xfrm>
          <a:custGeom>
            <a:avLst/>
            <a:gdLst>
              <a:gd name="connsiteX0" fmla="*/ 2532762 w 2532762"/>
              <a:gd name="connsiteY0" fmla="*/ 7243949 h 7243949"/>
              <a:gd name="connsiteX1" fmla="*/ 145822 w 2532762"/>
              <a:gd name="connsiteY1" fmla="*/ 3906982 h 7243949"/>
              <a:gd name="connsiteX2" fmla="*/ 240824 w 2532762"/>
              <a:gd name="connsiteY2" fmla="*/ 1116281 h 7243949"/>
              <a:gd name="connsiteX3" fmla="*/ 62694 w 2532762"/>
              <a:gd name="connsiteY3" fmla="*/ 0 h 724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762" h="7243949">
                <a:moveTo>
                  <a:pt x="2532762" y="7243949"/>
                </a:moveTo>
                <a:cubicBezTo>
                  <a:pt x="1530287" y="6086104"/>
                  <a:pt x="527812" y="4928260"/>
                  <a:pt x="145822" y="3906982"/>
                </a:cubicBezTo>
                <a:cubicBezTo>
                  <a:pt x="-236168" y="2885704"/>
                  <a:pt x="254679" y="1767445"/>
                  <a:pt x="240824" y="1116281"/>
                </a:cubicBezTo>
                <a:cubicBezTo>
                  <a:pt x="226969" y="465117"/>
                  <a:pt x="144831" y="232558"/>
                  <a:pt x="62694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7</a:t>
            </a:r>
            <a:r>
              <a:rPr lang="et-EE" sz="4400" dirty="0">
                <a:latin typeface="Berlin Sans FB Demi" panose="020E0802020502020306" pitchFamily="34" charset="0"/>
              </a:rPr>
              <a:t>4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69" y="-396552"/>
            <a:ext cx="3095719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18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latin typeface="Berlin Sans FB" panose="020E0602020502020306" pitchFamily="34" charset="0"/>
              </a:rPr>
              <a:t>Mando – kohustuslik rajapunkt. Mööduda paremalt. Eksimisel vise eelnevast kohast. Lisandub 1 karistusvise.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33056" y="448551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4" y="709336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43" y="574108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0481" y="421196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t-E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1324" y="1141323"/>
            <a:ext cx="9144002" cy="68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696348" y="2648197"/>
            <a:ext cx="1020629" cy="5486400"/>
          </a:xfrm>
          <a:custGeom>
            <a:avLst/>
            <a:gdLst>
              <a:gd name="connsiteX0" fmla="*/ 331860 w 1020629"/>
              <a:gd name="connsiteY0" fmla="*/ 5486400 h 5486400"/>
              <a:gd name="connsiteX1" fmla="*/ 11226 w 1020629"/>
              <a:gd name="connsiteY1" fmla="*/ 2315689 h 5486400"/>
              <a:gd name="connsiteX2" fmla="*/ 165605 w 1020629"/>
              <a:gd name="connsiteY2" fmla="*/ 629393 h 5486400"/>
              <a:gd name="connsiteX3" fmla="*/ 1020629 w 1020629"/>
              <a:gd name="connsiteY3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629" h="5486400">
                <a:moveTo>
                  <a:pt x="331860" y="5486400"/>
                </a:moveTo>
                <a:cubicBezTo>
                  <a:pt x="185397" y="4305795"/>
                  <a:pt x="38935" y="3125190"/>
                  <a:pt x="11226" y="2315689"/>
                </a:cubicBezTo>
                <a:cubicBezTo>
                  <a:pt x="-16483" y="1506188"/>
                  <a:pt x="-2629" y="1015341"/>
                  <a:pt x="165605" y="629393"/>
                </a:cubicBezTo>
                <a:cubicBezTo>
                  <a:pt x="333839" y="243445"/>
                  <a:pt x="677234" y="121722"/>
                  <a:pt x="1020629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ounded Rectangle 6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110 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777" y="30355"/>
            <a:ext cx="141577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spc="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2052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05" y="2000125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OB; tee vasakul, korvile järgnev märgistatud ala ja saar enne korvi. Esimese viskega eksides siirdu DZ alale. Järgnevatel visetel kehtib tavaline OB </a:t>
            </a:r>
            <a:r>
              <a:rPr lang="et-EE" dirty="0" smtClean="0">
                <a:latin typeface="Berlin Sans FB" panose="020E0602020502020306" pitchFamily="34" charset="0"/>
              </a:rPr>
              <a:t>reegel. 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00" y="5875608"/>
            <a:ext cx="2592288" cy="25202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3" name="Picture 9" descr="Image result for eesti disgolfili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58" y="6136393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/>
          <p:cNvSpPr/>
          <p:nvPr/>
        </p:nvSpPr>
        <p:spPr>
          <a:xfrm>
            <a:off x="2441840" y="1921057"/>
            <a:ext cx="3258316" cy="5976034"/>
          </a:xfrm>
          <a:custGeom>
            <a:avLst/>
            <a:gdLst>
              <a:gd name="connsiteX0" fmla="*/ 16352 w 3258316"/>
              <a:gd name="connsiteY0" fmla="*/ 5976034 h 5976034"/>
              <a:gd name="connsiteX1" fmla="*/ 28228 w 3258316"/>
              <a:gd name="connsiteY1" fmla="*/ 1415909 h 5976034"/>
              <a:gd name="connsiteX2" fmla="*/ 277609 w 3258316"/>
              <a:gd name="connsiteY2" fmla="*/ 382756 h 5976034"/>
              <a:gd name="connsiteX3" fmla="*/ 1192009 w 3258316"/>
              <a:gd name="connsiteY3" fmla="*/ 2746 h 5976034"/>
              <a:gd name="connsiteX4" fmla="*/ 1916404 w 3258316"/>
              <a:gd name="connsiteY4" fmla="*/ 240252 h 5976034"/>
              <a:gd name="connsiteX5" fmla="*/ 3258316 w 3258316"/>
              <a:gd name="connsiteY5" fmla="*/ 762766 h 59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8316" h="5976034">
                <a:moveTo>
                  <a:pt x="16352" y="5976034"/>
                </a:moveTo>
                <a:cubicBezTo>
                  <a:pt x="518" y="4162078"/>
                  <a:pt x="-15315" y="2348122"/>
                  <a:pt x="28228" y="1415909"/>
                </a:cubicBezTo>
                <a:cubicBezTo>
                  <a:pt x="71771" y="483696"/>
                  <a:pt x="83646" y="618283"/>
                  <a:pt x="277609" y="382756"/>
                </a:cubicBezTo>
                <a:cubicBezTo>
                  <a:pt x="471573" y="147229"/>
                  <a:pt x="918877" y="26497"/>
                  <a:pt x="1192009" y="2746"/>
                </a:cubicBezTo>
                <a:cubicBezTo>
                  <a:pt x="1465141" y="-21005"/>
                  <a:pt x="1572020" y="113582"/>
                  <a:pt x="1916404" y="240252"/>
                </a:cubicBezTo>
                <a:cubicBezTo>
                  <a:pt x="2260789" y="366922"/>
                  <a:pt x="2759552" y="564844"/>
                  <a:pt x="3258316" y="762766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Oval 16"/>
          <p:cNvSpPr/>
          <p:nvPr/>
        </p:nvSpPr>
        <p:spPr>
          <a:xfrm>
            <a:off x="3215396" y="3062635"/>
            <a:ext cx="648017" cy="43204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18" name="Rectangle 17"/>
          <p:cNvSpPr/>
          <p:nvPr/>
        </p:nvSpPr>
        <p:spPr>
          <a:xfrm>
            <a:off x="3269137" y="3062635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2816" y="3008151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46925" y="1721002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9" name="Flowchart: Manual Operation 18"/>
          <p:cNvSpPr/>
          <p:nvPr/>
        </p:nvSpPr>
        <p:spPr>
          <a:xfrm rot="10240951">
            <a:off x="4497328" y="4765579"/>
            <a:ext cx="316567" cy="468525"/>
          </a:xfrm>
          <a:prstGeom prst="flowChartManualOperation">
            <a:avLst/>
          </a:prstGeom>
          <a:solidFill>
            <a:srgbClr val="00B0F0"/>
          </a:solidFill>
          <a:ln w="25400">
            <a:solidFill>
              <a:srgbClr val="FF0000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4" name="Rectangle 23"/>
          <p:cNvSpPr/>
          <p:nvPr/>
        </p:nvSpPr>
        <p:spPr>
          <a:xfrm>
            <a:off x="4402977" y="4799786"/>
            <a:ext cx="5052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DZ</a:t>
            </a:r>
            <a:endParaRPr lang="en-US" sz="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1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8485" y="1108484"/>
            <a:ext cx="9246367" cy="70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53763" y="6219991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21" y="6480776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51" y="1370733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74881" y="3220124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2264" y="179512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3751" y="507660"/>
            <a:ext cx="6970815" cy="5881265"/>
          </a:xfrm>
          <a:custGeom>
            <a:avLst/>
            <a:gdLst>
              <a:gd name="connsiteX0" fmla="*/ 0 w 6970815"/>
              <a:gd name="connsiteY0" fmla="*/ 1558646 h 5881265"/>
              <a:gd name="connsiteX1" fmla="*/ 2565070 w 6970815"/>
              <a:gd name="connsiteY1" fmla="*/ 489867 h 5881265"/>
              <a:gd name="connsiteX2" fmla="*/ 3657600 w 6970815"/>
              <a:gd name="connsiteY2" fmla="*/ 97982 h 5881265"/>
              <a:gd name="connsiteX3" fmla="*/ 4298867 w 6970815"/>
              <a:gd name="connsiteY3" fmla="*/ 14854 h 5881265"/>
              <a:gd name="connsiteX4" fmla="*/ 4916384 w 6970815"/>
              <a:gd name="connsiteY4" fmla="*/ 335488 h 5881265"/>
              <a:gd name="connsiteX5" fmla="*/ 5225143 w 6970815"/>
              <a:gd name="connsiteY5" fmla="*/ 703623 h 5881265"/>
              <a:gd name="connsiteX6" fmla="*/ 5130140 w 6970815"/>
              <a:gd name="connsiteY6" fmla="*/ 1392392 h 5881265"/>
              <a:gd name="connsiteX7" fmla="*/ 4904509 w 6970815"/>
              <a:gd name="connsiteY7" fmla="*/ 2378044 h 5881265"/>
              <a:gd name="connsiteX8" fmla="*/ 4631376 w 6970815"/>
              <a:gd name="connsiteY8" fmla="*/ 3173691 h 5881265"/>
              <a:gd name="connsiteX9" fmla="*/ 4429496 w 6970815"/>
              <a:gd name="connsiteY9" fmla="*/ 3696205 h 5881265"/>
              <a:gd name="connsiteX10" fmla="*/ 4358244 w 6970815"/>
              <a:gd name="connsiteY10" fmla="*/ 3945587 h 5881265"/>
              <a:gd name="connsiteX11" fmla="*/ 4429496 w 6970815"/>
              <a:gd name="connsiteY11" fmla="*/ 4717483 h 5881265"/>
              <a:gd name="connsiteX12" fmla="*/ 4643252 w 6970815"/>
              <a:gd name="connsiteY12" fmla="*/ 4966865 h 5881265"/>
              <a:gd name="connsiteX13" fmla="*/ 5391397 w 6970815"/>
              <a:gd name="connsiteY13" fmla="*/ 5239997 h 5881265"/>
              <a:gd name="connsiteX14" fmla="*/ 6127667 w 6970815"/>
              <a:gd name="connsiteY14" fmla="*/ 5073743 h 5881265"/>
              <a:gd name="connsiteX15" fmla="*/ 6578930 w 6970815"/>
              <a:gd name="connsiteY15" fmla="*/ 5501254 h 5881265"/>
              <a:gd name="connsiteX16" fmla="*/ 6780810 w 6970815"/>
              <a:gd name="connsiteY16" fmla="*/ 5798137 h 5881265"/>
              <a:gd name="connsiteX17" fmla="*/ 6970815 w 6970815"/>
              <a:gd name="connsiteY17" fmla="*/ 5881265 h 588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70815" h="5881265">
                <a:moveTo>
                  <a:pt x="0" y="1558646"/>
                </a:moveTo>
                <a:lnTo>
                  <a:pt x="2565070" y="489867"/>
                </a:lnTo>
                <a:cubicBezTo>
                  <a:pt x="3174670" y="246423"/>
                  <a:pt x="3368634" y="177151"/>
                  <a:pt x="3657600" y="97982"/>
                </a:cubicBezTo>
                <a:cubicBezTo>
                  <a:pt x="3946566" y="18813"/>
                  <a:pt x="4089070" y="-24730"/>
                  <a:pt x="4298867" y="14854"/>
                </a:cubicBezTo>
                <a:cubicBezTo>
                  <a:pt x="4508664" y="54438"/>
                  <a:pt x="4762005" y="220693"/>
                  <a:pt x="4916384" y="335488"/>
                </a:cubicBezTo>
                <a:cubicBezTo>
                  <a:pt x="5070763" y="450283"/>
                  <a:pt x="5189517" y="527472"/>
                  <a:pt x="5225143" y="703623"/>
                </a:cubicBezTo>
                <a:cubicBezTo>
                  <a:pt x="5260769" y="879774"/>
                  <a:pt x="5183579" y="1113322"/>
                  <a:pt x="5130140" y="1392392"/>
                </a:cubicBezTo>
                <a:cubicBezTo>
                  <a:pt x="5076701" y="1671462"/>
                  <a:pt x="4987636" y="2081161"/>
                  <a:pt x="4904509" y="2378044"/>
                </a:cubicBezTo>
                <a:cubicBezTo>
                  <a:pt x="4821382" y="2674927"/>
                  <a:pt x="4710545" y="2953998"/>
                  <a:pt x="4631376" y="3173691"/>
                </a:cubicBezTo>
                <a:cubicBezTo>
                  <a:pt x="4552207" y="3393384"/>
                  <a:pt x="4475018" y="3567556"/>
                  <a:pt x="4429496" y="3696205"/>
                </a:cubicBezTo>
                <a:cubicBezTo>
                  <a:pt x="4383974" y="3824854"/>
                  <a:pt x="4358244" y="3775374"/>
                  <a:pt x="4358244" y="3945587"/>
                </a:cubicBezTo>
                <a:cubicBezTo>
                  <a:pt x="4358244" y="4115800"/>
                  <a:pt x="4381995" y="4547270"/>
                  <a:pt x="4429496" y="4717483"/>
                </a:cubicBezTo>
                <a:cubicBezTo>
                  <a:pt x="4476997" y="4887696"/>
                  <a:pt x="4482935" y="4879779"/>
                  <a:pt x="4643252" y="4966865"/>
                </a:cubicBezTo>
                <a:cubicBezTo>
                  <a:pt x="4803569" y="5053951"/>
                  <a:pt x="5143995" y="5222184"/>
                  <a:pt x="5391397" y="5239997"/>
                </a:cubicBezTo>
                <a:cubicBezTo>
                  <a:pt x="5638799" y="5257810"/>
                  <a:pt x="5929745" y="5030200"/>
                  <a:pt x="6127667" y="5073743"/>
                </a:cubicBezTo>
                <a:cubicBezTo>
                  <a:pt x="6325589" y="5117286"/>
                  <a:pt x="6470073" y="5380522"/>
                  <a:pt x="6578930" y="5501254"/>
                </a:cubicBezTo>
                <a:cubicBezTo>
                  <a:pt x="6687787" y="5621986"/>
                  <a:pt x="6715496" y="5734802"/>
                  <a:pt x="6780810" y="5798137"/>
                </a:cubicBezTo>
                <a:cubicBezTo>
                  <a:pt x="6846124" y="5861472"/>
                  <a:pt x="6908469" y="5871368"/>
                  <a:pt x="6970815" y="5881265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ounded Rectangle 15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69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OB, asfalt tee ja ala selle järel. Tavaline OB reegel.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80269" y="-104768"/>
            <a:ext cx="3329759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19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36966" y="2042556"/>
            <a:ext cx="831273" cy="2814452"/>
          </a:xfrm>
          <a:custGeom>
            <a:avLst/>
            <a:gdLst>
              <a:gd name="connsiteX0" fmla="*/ 831273 w 831273"/>
              <a:gd name="connsiteY0" fmla="*/ 2814452 h 2814452"/>
              <a:gd name="connsiteX1" fmla="*/ 0 w 831273"/>
              <a:gd name="connsiteY1" fmla="*/ 0 h 28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73" h="2814452">
                <a:moveTo>
                  <a:pt x="831273" y="2814452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50512" y="1135487"/>
            <a:ext cx="9144003" cy="687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78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53" y="-575438"/>
            <a:ext cx="406393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spc="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20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6396" y="3215780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Picture 8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54" y="3476565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07" y="2623018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983179" y="3360717"/>
            <a:ext cx="2743200" cy="3491345"/>
          </a:xfrm>
          <a:custGeom>
            <a:avLst/>
            <a:gdLst>
              <a:gd name="connsiteX0" fmla="*/ 0 w 2743200"/>
              <a:gd name="connsiteY0" fmla="*/ 3491345 h 3491345"/>
              <a:gd name="connsiteX1" fmla="*/ 1995055 w 2743200"/>
              <a:gd name="connsiteY1" fmla="*/ 676893 h 3491345"/>
              <a:gd name="connsiteX2" fmla="*/ 2743200 w 2743200"/>
              <a:gd name="connsiteY2" fmla="*/ 0 h 349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491345">
                <a:moveTo>
                  <a:pt x="0" y="3491345"/>
                </a:moveTo>
                <a:cubicBezTo>
                  <a:pt x="768927" y="2375064"/>
                  <a:pt x="1537855" y="1258784"/>
                  <a:pt x="1995055" y="676893"/>
                </a:cubicBezTo>
                <a:cubicBezTo>
                  <a:pt x="2452255" y="95002"/>
                  <a:pt x="2597727" y="47501"/>
                  <a:pt x="274320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75383" y="1174292"/>
            <a:ext cx="9207676" cy="68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235034" y="3390328"/>
            <a:ext cx="4702628" cy="4494888"/>
          </a:xfrm>
          <a:custGeom>
            <a:avLst/>
            <a:gdLst>
              <a:gd name="connsiteX0" fmla="*/ 0 w 4702628"/>
              <a:gd name="connsiteY0" fmla="*/ 4494888 h 4494888"/>
              <a:gd name="connsiteX1" fmla="*/ 1116280 w 4702628"/>
              <a:gd name="connsiteY1" fmla="*/ 3817994 h 4494888"/>
              <a:gd name="connsiteX2" fmla="*/ 2078182 w 4702628"/>
              <a:gd name="connsiteY2" fmla="*/ 2559210 h 4494888"/>
              <a:gd name="connsiteX3" fmla="*/ 3788228 w 4702628"/>
              <a:gd name="connsiteY3" fmla="*/ 291023 h 4494888"/>
              <a:gd name="connsiteX4" fmla="*/ 4702628 w 4702628"/>
              <a:gd name="connsiteY4" fmla="*/ 101017 h 449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628" h="4494888">
                <a:moveTo>
                  <a:pt x="0" y="4494888"/>
                </a:moveTo>
                <a:cubicBezTo>
                  <a:pt x="384958" y="4317747"/>
                  <a:pt x="769916" y="4140607"/>
                  <a:pt x="1116280" y="3817994"/>
                </a:cubicBezTo>
                <a:cubicBezTo>
                  <a:pt x="1462644" y="3495381"/>
                  <a:pt x="2078182" y="2559210"/>
                  <a:pt x="2078182" y="2559210"/>
                </a:cubicBezTo>
                <a:cubicBezTo>
                  <a:pt x="2523507" y="1971381"/>
                  <a:pt x="3350820" y="700722"/>
                  <a:pt x="3788228" y="291023"/>
                </a:cubicBezTo>
                <a:cubicBezTo>
                  <a:pt x="4225636" y="-118676"/>
                  <a:pt x="4464132" y="-8830"/>
                  <a:pt x="4702628" y="101017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738894" y="3930334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73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35" y="-48393"/>
            <a:ext cx="257474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0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21</a:t>
            </a:r>
            <a:endParaRPr lang="en-US" sz="20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38894" y="5586518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0063" y="3669549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1" y="3930334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90" y="2797670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6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9531" y="1149529"/>
            <a:ext cx="9157063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353787" y="2303813"/>
            <a:ext cx="2407093" cy="5522026"/>
          </a:xfrm>
          <a:custGeom>
            <a:avLst/>
            <a:gdLst>
              <a:gd name="connsiteX0" fmla="*/ 0 w 2407093"/>
              <a:gd name="connsiteY0" fmla="*/ 5522026 h 5522026"/>
              <a:gd name="connsiteX1" fmla="*/ 570016 w 2407093"/>
              <a:gd name="connsiteY1" fmla="*/ 4631377 h 5522026"/>
              <a:gd name="connsiteX2" fmla="*/ 2280062 w 2407093"/>
              <a:gd name="connsiteY2" fmla="*/ 2363190 h 5522026"/>
              <a:gd name="connsiteX3" fmla="*/ 2149434 w 2407093"/>
              <a:gd name="connsiteY3" fmla="*/ 0 h 55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093" h="5522026">
                <a:moveTo>
                  <a:pt x="0" y="5522026"/>
                </a:moveTo>
                <a:cubicBezTo>
                  <a:pt x="95003" y="5339938"/>
                  <a:pt x="190006" y="5157850"/>
                  <a:pt x="570016" y="4631377"/>
                </a:cubicBezTo>
                <a:cubicBezTo>
                  <a:pt x="950026" y="4104904"/>
                  <a:pt x="2016826" y="3135086"/>
                  <a:pt x="2280062" y="2363190"/>
                </a:cubicBezTo>
                <a:cubicBezTo>
                  <a:pt x="2543298" y="1591294"/>
                  <a:pt x="2346366" y="795647"/>
                  <a:pt x="2149434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99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0512" y="-471465"/>
            <a:ext cx="299633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0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22</a:t>
            </a:r>
            <a:endParaRPr lang="en-US" sz="20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2410" y="2216425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8" y="2477210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55" y="1667056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950026" y="1206387"/>
            <a:ext cx="4726379" cy="6108813"/>
          </a:xfrm>
          <a:custGeom>
            <a:avLst/>
            <a:gdLst>
              <a:gd name="connsiteX0" fmla="*/ 4726379 w 4726379"/>
              <a:gd name="connsiteY0" fmla="*/ 6108813 h 6108813"/>
              <a:gd name="connsiteX1" fmla="*/ 4239491 w 4726379"/>
              <a:gd name="connsiteY1" fmla="*/ 5811930 h 6108813"/>
              <a:gd name="connsiteX2" fmla="*/ 3621974 w 4726379"/>
              <a:gd name="connsiteY2" fmla="*/ 4861904 h 6108813"/>
              <a:gd name="connsiteX3" fmla="*/ 1211283 w 4726379"/>
              <a:gd name="connsiteY3" fmla="*/ 1323057 h 6108813"/>
              <a:gd name="connsiteX4" fmla="*/ 498764 w 4726379"/>
              <a:gd name="connsiteY4" fmla="*/ 135525 h 6108813"/>
              <a:gd name="connsiteX5" fmla="*/ 0 w 4726379"/>
              <a:gd name="connsiteY5" fmla="*/ 76148 h 610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379" h="6108813">
                <a:moveTo>
                  <a:pt x="4726379" y="6108813"/>
                </a:moveTo>
                <a:cubicBezTo>
                  <a:pt x="4574968" y="6064280"/>
                  <a:pt x="4423558" y="6019748"/>
                  <a:pt x="4239491" y="5811930"/>
                </a:cubicBezTo>
                <a:cubicBezTo>
                  <a:pt x="4055424" y="5604112"/>
                  <a:pt x="4126675" y="5610049"/>
                  <a:pt x="3621974" y="4861904"/>
                </a:cubicBezTo>
                <a:cubicBezTo>
                  <a:pt x="3117273" y="4113759"/>
                  <a:pt x="1731818" y="2110787"/>
                  <a:pt x="1211283" y="1323057"/>
                </a:cubicBezTo>
                <a:cubicBezTo>
                  <a:pt x="690748" y="535327"/>
                  <a:pt x="700644" y="343343"/>
                  <a:pt x="498764" y="135525"/>
                </a:cubicBezTo>
                <a:cubicBezTo>
                  <a:pt x="296884" y="-72293"/>
                  <a:pt x="148442" y="1927"/>
                  <a:pt x="0" y="76148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192410" y="3779912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10</a:t>
            </a:r>
            <a:r>
              <a:rPr lang="et-EE" sz="4400" dirty="0" smtClean="0">
                <a:latin typeface="Berlin Sans FB Demi" panose="020E0802020502020306" pitchFamily="34" charset="0"/>
              </a:rPr>
              <a:t>9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971" y="-769813"/>
            <a:ext cx="355097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23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410" y="5436096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96976" y="2718675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34" y="2979460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4" y="683568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6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"/>
            <a:ext cx="6858000" cy="914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346050" y="1638795"/>
            <a:ext cx="2285327" cy="6899563"/>
          </a:xfrm>
          <a:custGeom>
            <a:avLst/>
            <a:gdLst>
              <a:gd name="connsiteX0" fmla="*/ 2285327 w 2285327"/>
              <a:gd name="connsiteY0" fmla="*/ 6899563 h 6899563"/>
              <a:gd name="connsiteX1" fmla="*/ 171519 w 2285327"/>
              <a:gd name="connsiteY1" fmla="*/ 5165766 h 6899563"/>
              <a:gd name="connsiteX2" fmla="*/ 147768 w 2285327"/>
              <a:gd name="connsiteY2" fmla="*/ 2553195 h 6899563"/>
              <a:gd name="connsiteX3" fmla="*/ 337773 w 2285327"/>
              <a:gd name="connsiteY3" fmla="*/ 0 h 68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327" h="6899563">
                <a:moveTo>
                  <a:pt x="2285327" y="6899563"/>
                </a:moveTo>
                <a:cubicBezTo>
                  <a:pt x="1406553" y="6394862"/>
                  <a:pt x="527779" y="5890161"/>
                  <a:pt x="171519" y="5165766"/>
                </a:cubicBezTo>
                <a:cubicBezTo>
                  <a:pt x="-184741" y="4441371"/>
                  <a:pt x="120059" y="3414156"/>
                  <a:pt x="147768" y="2553195"/>
                </a:cubicBezTo>
                <a:cubicBezTo>
                  <a:pt x="175477" y="1692234"/>
                  <a:pt x="256625" y="846117"/>
                  <a:pt x="337773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ounded Rectangle 4"/>
          <p:cNvSpPr/>
          <p:nvPr/>
        </p:nvSpPr>
        <p:spPr>
          <a:xfrm>
            <a:off x="192410" y="3779912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113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4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198" y="-778621"/>
            <a:ext cx="3874780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24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410" y="5436096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Mando – kohustuslikud rajapunktid. Mööduda vahel, eksimisel vise eelnevast kohast. Lisandub 1 karistusvise.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96976" y="2718675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Picture 8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34" y="2979460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1016547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9729" y="798707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t-E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5377" y="706374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t-E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6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2114" y="1142113"/>
            <a:ext cx="91422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85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885" y="30355"/>
            <a:ext cx="194155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2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Mando – kohustuslik rajapunkt, mööduda paremalt. Eksimisel mine DZ alale. Lisandub 1 karistusvise.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49080" y="6516216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38" y="6777001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99" y="681964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3942608" y="1330036"/>
            <a:ext cx="1136395" cy="6745185"/>
          </a:xfrm>
          <a:custGeom>
            <a:avLst/>
            <a:gdLst>
              <a:gd name="connsiteX0" fmla="*/ 0 w 1136395"/>
              <a:gd name="connsiteY0" fmla="*/ 6745185 h 6745185"/>
              <a:gd name="connsiteX1" fmla="*/ 237506 w 1136395"/>
              <a:gd name="connsiteY1" fmla="*/ 3990109 h 6745185"/>
              <a:gd name="connsiteX2" fmla="*/ 1128156 w 1136395"/>
              <a:gd name="connsiteY2" fmla="*/ 771896 h 6745185"/>
              <a:gd name="connsiteX3" fmla="*/ 605641 w 1136395"/>
              <a:gd name="connsiteY3" fmla="*/ 0 h 674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395" h="6745185">
                <a:moveTo>
                  <a:pt x="0" y="6745185"/>
                </a:moveTo>
                <a:cubicBezTo>
                  <a:pt x="24740" y="5865421"/>
                  <a:pt x="49480" y="4985657"/>
                  <a:pt x="237506" y="3990109"/>
                </a:cubicBezTo>
                <a:cubicBezTo>
                  <a:pt x="425532" y="2994561"/>
                  <a:pt x="1066800" y="1436914"/>
                  <a:pt x="1128156" y="771896"/>
                </a:cubicBezTo>
                <a:cubicBezTo>
                  <a:pt x="1189512" y="106878"/>
                  <a:pt x="897576" y="53439"/>
                  <a:pt x="605641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ectangle 15"/>
          <p:cNvSpPr/>
          <p:nvPr/>
        </p:nvSpPr>
        <p:spPr>
          <a:xfrm>
            <a:off x="4020097" y="153846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t-E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Flowchart: Manual Operation 16"/>
          <p:cNvSpPr/>
          <p:nvPr/>
        </p:nvSpPr>
        <p:spPr>
          <a:xfrm rot="10240951">
            <a:off x="4700764" y="1858232"/>
            <a:ext cx="316567" cy="468525"/>
          </a:xfrm>
          <a:prstGeom prst="flowChartManualOperation">
            <a:avLst/>
          </a:prstGeom>
          <a:solidFill>
            <a:srgbClr val="00B0F0"/>
          </a:solidFill>
          <a:ln w="25400">
            <a:solidFill>
              <a:srgbClr val="FF0000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18" name="Rectangle 17"/>
          <p:cNvSpPr/>
          <p:nvPr/>
        </p:nvSpPr>
        <p:spPr>
          <a:xfrm>
            <a:off x="4573736" y="1881175"/>
            <a:ext cx="5052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DZ</a:t>
            </a:r>
            <a:endParaRPr lang="en-US" sz="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4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3205" y="1123205"/>
            <a:ext cx="9203799" cy="695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96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2472" y="395536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0" y="656321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41287" y="30354"/>
            <a:ext cx="179408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3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5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34" y="1253648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7"/>
          <p:cNvSpPr/>
          <p:nvPr/>
        </p:nvSpPr>
        <p:spPr>
          <a:xfrm>
            <a:off x="1235034" y="1876301"/>
            <a:ext cx="2660072" cy="5165767"/>
          </a:xfrm>
          <a:custGeom>
            <a:avLst/>
            <a:gdLst>
              <a:gd name="connsiteX0" fmla="*/ 0 w 2660072"/>
              <a:gd name="connsiteY0" fmla="*/ 5165767 h 5165767"/>
              <a:gd name="connsiteX1" fmla="*/ 1816924 w 2660072"/>
              <a:gd name="connsiteY1" fmla="*/ 902525 h 5165767"/>
              <a:gd name="connsiteX2" fmla="*/ 2660072 w 2660072"/>
              <a:gd name="connsiteY2" fmla="*/ 0 h 51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0072" h="5165767">
                <a:moveTo>
                  <a:pt x="0" y="5165767"/>
                </a:moveTo>
                <a:cubicBezTo>
                  <a:pt x="686789" y="3464626"/>
                  <a:pt x="1373579" y="1763486"/>
                  <a:pt x="1816924" y="902525"/>
                </a:cubicBezTo>
                <a:cubicBezTo>
                  <a:pt x="2260269" y="41564"/>
                  <a:pt x="2460170" y="20782"/>
                  <a:pt x="2660072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808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0313" y="1120313"/>
            <a:ext cx="9198018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306286" y="2724151"/>
            <a:ext cx="3621974" cy="4638550"/>
          </a:xfrm>
          <a:custGeom>
            <a:avLst/>
            <a:gdLst>
              <a:gd name="connsiteX0" fmla="*/ 0 w 3621974"/>
              <a:gd name="connsiteY0" fmla="*/ 4638550 h 4638550"/>
              <a:gd name="connsiteX1" fmla="*/ 2339439 w 3621974"/>
              <a:gd name="connsiteY1" fmla="*/ 517813 h 4638550"/>
              <a:gd name="connsiteX2" fmla="*/ 3621974 w 3621974"/>
              <a:gd name="connsiteY2" fmla="*/ 197179 h 4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1974" h="4638550">
                <a:moveTo>
                  <a:pt x="0" y="4638550"/>
                </a:moveTo>
                <a:cubicBezTo>
                  <a:pt x="867888" y="2948295"/>
                  <a:pt x="1735777" y="1258041"/>
                  <a:pt x="2339439" y="517813"/>
                </a:cubicBezTo>
                <a:cubicBezTo>
                  <a:pt x="2943101" y="-222415"/>
                  <a:pt x="3282537" y="-12618"/>
                  <a:pt x="3621974" y="197179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99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2472" y="395536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Picture 6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0" y="656321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15389" y="-684584"/>
            <a:ext cx="211788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4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9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88" y="2267744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6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9222" y="1139222"/>
            <a:ext cx="923583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648197" y="2327564"/>
            <a:ext cx="771897" cy="5284519"/>
          </a:xfrm>
          <a:custGeom>
            <a:avLst/>
            <a:gdLst>
              <a:gd name="connsiteX0" fmla="*/ 0 w 771897"/>
              <a:gd name="connsiteY0" fmla="*/ 5284519 h 5284519"/>
              <a:gd name="connsiteX1" fmla="*/ 771897 w 771897"/>
              <a:gd name="connsiteY1" fmla="*/ 0 h 528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1897" h="5284519">
                <a:moveTo>
                  <a:pt x="0" y="5284519"/>
                </a:moveTo>
                <a:lnTo>
                  <a:pt x="771897" y="0"/>
                </a:lnTo>
              </a:path>
            </a:pathLst>
          </a:custGeom>
          <a:noFill/>
          <a:ln w="76200">
            <a:solidFill>
              <a:schemeClr val="tx1"/>
            </a:solidFill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>
                <a:latin typeface="Berlin Sans FB Demi" panose="020E0802020502020306" pitchFamily="34" charset="0"/>
              </a:rPr>
              <a:t>6</a:t>
            </a:r>
            <a:r>
              <a:rPr lang="et-EE" sz="4400" dirty="0" smtClean="0">
                <a:latin typeface="Berlin Sans FB Demi" panose="020E0802020502020306" pitchFamily="34" charset="0"/>
              </a:rPr>
              <a:t>9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OB, märgistatud ala korvi järel. Tavaline OB reegel.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2472" y="395536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Picture 6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0" y="656321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7599" y="-684584"/>
            <a:ext cx="189346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spc="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5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9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22" y="1679492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2185060" y="11875"/>
            <a:ext cx="4726379" cy="3954483"/>
          </a:xfrm>
          <a:custGeom>
            <a:avLst/>
            <a:gdLst>
              <a:gd name="connsiteX0" fmla="*/ 0 w 4726379"/>
              <a:gd name="connsiteY0" fmla="*/ 0 h 3954483"/>
              <a:gd name="connsiteX1" fmla="*/ 1745672 w 4726379"/>
              <a:gd name="connsiteY1" fmla="*/ 1650670 h 3954483"/>
              <a:gd name="connsiteX2" fmla="*/ 2802576 w 4726379"/>
              <a:gd name="connsiteY2" fmla="*/ 2470068 h 3954483"/>
              <a:gd name="connsiteX3" fmla="*/ 3895106 w 4726379"/>
              <a:gd name="connsiteY3" fmla="*/ 3348842 h 3954483"/>
              <a:gd name="connsiteX4" fmla="*/ 4726379 w 4726379"/>
              <a:gd name="connsiteY4" fmla="*/ 3954483 h 395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379" h="3954483">
                <a:moveTo>
                  <a:pt x="0" y="0"/>
                </a:moveTo>
                <a:cubicBezTo>
                  <a:pt x="639288" y="619496"/>
                  <a:pt x="1278576" y="1238992"/>
                  <a:pt x="1745672" y="1650670"/>
                </a:cubicBezTo>
                <a:cubicBezTo>
                  <a:pt x="2212768" y="2062348"/>
                  <a:pt x="2444337" y="2187039"/>
                  <a:pt x="2802576" y="2470068"/>
                </a:cubicBezTo>
                <a:cubicBezTo>
                  <a:pt x="3160815" y="2753097"/>
                  <a:pt x="3574472" y="3101440"/>
                  <a:pt x="3895106" y="3348842"/>
                </a:cubicBezTo>
                <a:cubicBezTo>
                  <a:pt x="4215740" y="3596245"/>
                  <a:pt x="4471059" y="3775364"/>
                  <a:pt x="4726379" y="3954483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3597665" y="722696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9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805049" y="2968831"/>
            <a:ext cx="3265715" cy="4239491"/>
          </a:xfrm>
          <a:custGeom>
            <a:avLst/>
            <a:gdLst>
              <a:gd name="connsiteX0" fmla="*/ 3265715 w 3265715"/>
              <a:gd name="connsiteY0" fmla="*/ 4239491 h 4239491"/>
              <a:gd name="connsiteX1" fmla="*/ 2185060 w 3265715"/>
              <a:gd name="connsiteY1" fmla="*/ 1840675 h 4239491"/>
              <a:gd name="connsiteX2" fmla="*/ 0 w 3265715"/>
              <a:gd name="connsiteY2" fmla="*/ 0 h 4239491"/>
              <a:gd name="connsiteX3" fmla="*/ 0 w 3265715"/>
              <a:gd name="connsiteY3" fmla="*/ 0 h 42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5715" h="4239491">
                <a:moveTo>
                  <a:pt x="3265715" y="4239491"/>
                </a:moveTo>
                <a:cubicBezTo>
                  <a:pt x="2997530" y="3393374"/>
                  <a:pt x="2729346" y="2547257"/>
                  <a:pt x="2185060" y="1840675"/>
                </a:cubicBezTo>
                <a:cubicBezTo>
                  <a:pt x="1640774" y="113409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ounded Rectangle 7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91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341" y="-959593"/>
            <a:ext cx="209865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6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Erireeglid puuduvad.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33056" y="448551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2" name="Picture 11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4" y="709336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77" y="2320759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5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6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650670" y="2315688"/>
            <a:ext cx="2565070" cy="5201393"/>
          </a:xfrm>
          <a:custGeom>
            <a:avLst/>
            <a:gdLst>
              <a:gd name="connsiteX0" fmla="*/ 0 w 2565070"/>
              <a:gd name="connsiteY0" fmla="*/ 5201393 h 5201393"/>
              <a:gd name="connsiteX1" fmla="*/ 629392 w 2565070"/>
              <a:gd name="connsiteY1" fmla="*/ 2196935 h 5201393"/>
              <a:gd name="connsiteX2" fmla="*/ 2173185 w 2565070"/>
              <a:gd name="connsiteY2" fmla="*/ 843148 h 5201393"/>
              <a:gd name="connsiteX3" fmla="*/ 2565070 w 2565070"/>
              <a:gd name="connsiteY3" fmla="*/ 0 h 520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070" h="5201393">
                <a:moveTo>
                  <a:pt x="0" y="5201393"/>
                </a:moveTo>
                <a:cubicBezTo>
                  <a:pt x="133597" y="4062351"/>
                  <a:pt x="267195" y="2923309"/>
                  <a:pt x="629392" y="2196935"/>
                </a:cubicBezTo>
                <a:cubicBezTo>
                  <a:pt x="991589" y="1470561"/>
                  <a:pt x="1850572" y="1209304"/>
                  <a:pt x="2173185" y="843148"/>
                </a:cubicBezTo>
                <a:cubicBezTo>
                  <a:pt x="2495798" y="476992"/>
                  <a:pt x="2530434" y="238496"/>
                  <a:pt x="2565070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4653136" y="3851919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106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 smtClean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051" y="30354"/>
            <a:ext cx="183255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7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3136" y="5508103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Mando – kohustuslik rajapunkt. Mööduda paremalt. Eksimisel vise eelnevast </a:t>
            </a:r>
            <a:r>
              <a:rPr lang="et-EE" dirty="0">
                <a:latin typeface="Berlin Sans FB" panose="020E0602020502020306" pitchFamily="34" charset="0"/>
              </a:rPr>
              <a:t>kohast. Lisandub 1 karistusvise.</a:t>
            </a:r>
          </a:p>
          <a:p>
            <a:pPr algn="ctr"/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2472" y="395536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0" y="656321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68" y="1655676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1399" y="4110335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t-E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3" y="0"/>
            <a:ext cx="686777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375065" y="1698171"/>
            <a:ext cx="3627942" cy="5058889"/>
          </a:xfrm>
          <a:custGeom>
            <a:avLst/>
            <a:gdLst>
              <a:gd name="connsiteX0" fmla="*/ 0 w 3627942"/>
              <a:gd name="connsiteY0" fmla="*/ 5058889 h 5058889"/>
              <a:gd name="connsiteX1" fmla="*/ 3241964 w 3627942"/>
              <a:gd name="connsiteY1" fmla="*/ 1021278 h 5058889"/>
              <a:gd name="connsiteX2" fmla="*/ 3443844 w 3627942"/>
              <a:gd name="connsiteY2" fmla="*/ 0 h 50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7942" h="5058889">
                <a:moveTo>
                  <a:pt x="0" y="5058889"/>
                </a:moveTo>
                <a:cubicBezTo>
                  <a:pt x="1333995" y="3461657"/>
                  <a:pt x="2667990" y="1864426"/>
                  <a:pt x="3241964" y="1021278"/>
                </a:cubicBezTo>
                <a:cubicBezTo>
                  <a:pt x="3815938" y="178130"/>
                  <a:pt x="3629891" y="89065"/>
                  <a:pt x="3443844" y="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ounded Rectangle 3"/>
          <p:cNvSpPr/>
          <p:nvPr/>
        </p:nvSpPr>
        <p:spPr>
          <a:xfrm>
            <a:off x="162472" y="3851920"/>
            <a:ext cx="2042392" cy="51845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t-EE" sz="4400" dirty="0" smtClean="0">
                <a:latin typeface="Berlin Sans FB Demi" panose="020E0802020502020306" pitchFamily="34" charset="0"/>
              </a:rPr>
              <a:t>60</a:t>
            </a:r>
            <a:r>
              <a:rPr lang="et-EE" sz="4400" dirty="0" smtClean="0">
                <a:latin typeface="Berlin Sans FB Demi" panose="020E0802020502020306" pitchFamily="34" charset="0"/>
              </a:rPr>
              <a:t> </a:t>
            </a:r>
            <a:r>
              <a:rPr lang="et-EE" sz="4400" dirty="0" smtClean="0">
                <a:latin typeface="Berlin Sans FB Demi" panose="020E0802020502020306" pitchFamily="34" charset="0"/>
              </a:rPr>
              <a:t>m</a:t>
            </a:r>
          </a:p>
          <a:p>
            <a:pPr algn="ctr"/>
            <a:r>
              <a:rPr lang="et-EE" sz="3200" dirty="0" smtClean="0">
                <a:latin typeface="Berlin Sans FB Demi" panose="020E0802020502020306" pitchFamily="34" charset="0"/>
              </a:rPr>
              <a:t>PAR </a:t>
            </a:r>
            <a:r>
              <a:rPr lang="et-EE" sz="3200" dirty="0">
                <a:latin typeface="Berlin Sans FB Demi" panose="020E0802020502020306" pitchFamily="34" charset="0"/>
              </a:rPr>
              <a:t>3</a:t>
            </a:r>
            <a:endParaRPr lang="et-EE" sz="32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356" y="30355"/>
            <a:ext cx="1864614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t-EE" sz="25000" b="1" cap="all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erlin Sans FB" panose="020E0602020502020306" pitchFamily="34" charset="0"/>
              </a:rPr>
              <a:t>8</a:t>
            </a:r>
            <a:endParaRPr lang="en-US" sz="25000" b="1" cap="all" spc="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472" y="5508104"/>
            <a:ext cx="2042391" cy="32552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atin typeface="Berlin Sans FB" panose="020E0602020502020306" pitchFamily="34" charset="0"/>
              </a:rPr>
              <a:t>OB, vasakul ja paremal märgistatud ala. Tavaline OB reegel.</a:t>
            </a:r>
            <a:endParaRPr lang="et-EE" dirty="0">
              <a:latin typeface="Berlin Sans FB" panose="020E0602020502020306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57600" y="5875608"/>
            <a:ext cx="2592288" cy="2520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800" dirty="0" smtClean="0">
                <a:latin typeface="Berlin Sans FB Demi" panose="020E0802020502020306" pitchFamily="34" charset="0"/>
              </a:rPr>
              <a:t>EESTI </a:t>
            </a:r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HMV 2017</a:t>
            </a:r>
          </a:p>
          <a:p>
            <a:pPr algn="ctr"/>
            <a:r>
              <a:rPr lang="et-E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FINAAL</a:t>
            </a:r>
            <a:endParaRPr lang="et-E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 descr="Image result for eesti disgolfili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58" y="6136393"/>
            <a:ext cx="1257866" cy="4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sc golf basket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53" y="1050099"/>
            <a:ext cx="3551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48503" y="3451810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6091" y="4572000"/>
            <a:ext cx="540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t-EE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OB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0062" y="1769423"/>
            <a:ext cx="4512624" cy="5628904"/>
          </a:xfrm>
          <a:custGeom>
            <a:avLst/>
            <a:gdLst>
              <a:gd name="connsiteX0" fmla="*/ 0 w 4512624"/>
              <a:gd name="connsiteY0" fmla="*/ 5628904 h 5628904"/>
              <a:gd name="connsiteX1" fmla="*/ 1911928 w 4512624"/>
              <a:gd name="connsiteY1" fmla="*/ 3063834 h 5628904"/>
              <a:gd name="connsiteX2" fmla="*/ 3598224 w 4512624"/>
              <a:gd name="connsiteY2" fmla="*/ 819398 h 5628904"/>
              <a:gd name="connsiteX3" fmla="*/ 4512624 w 4512624"/>
              <a:gd name="connsiteY3" fmla="*/ 0 h 56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2624" h="5628904">
                <a:moveTo>
                  <a:pt x="0" y="5628904"/>
                </a:moveTo>
                <a:lnTo>
                  <a:pt x="1911928" y="3063834"/>
                </a:lnTo>
                <a:cubicBezTo>
                  <a:pt x="2511632" y="2262250"/>
                  <a:pt x="3164775" y="1330037"/>
                  <a:pt x="3598224" y="819398"/>
                </a:cubicBezTo>
                <a:cubicBezTo>
                  <a:pt x="4031673" y="308759"/>
                  <a:pt x="4272148" y="154379"/>
                  <a:pt x="4512624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Freeform 12"/>
          <p:cNvSpPr/>
          <p:nvPr/>
        </p:nvSpPr>
        <p:spPr>
          <a:xfrm>
            <a:off x="2232561" y="1401288"/>
            <a:ext cx="3207933" cy="5248894"/>
          </a:xfrm>
          <a:custGeom>
            <a:avLst/>
            <a:gdLst>
              <a:gd name="connsiteX0" fmla="*/ 0 w 3207933"/>
              <a:gd name="connsiteY0" fmla="*/ 5248894 h 5248894"/>
              <a:gd name="connsiteX1" fmla="*/ 1864426 w 3207933"/>
              <a:gd name="connsiteY1" fmla="*/ 3028208 h 5248894"/>
              <a:gd name="connsiteX2" fmla="*/ 3040083 w 3207933"/>
              <a:gd name="connsiteY2" fmla="*/ 1140031 h 5248894"/>
              <a:gd name="connsiteX3" fmla="*/ 3146961 w 3207933"/>
              <a:gd name="connsiteY3" fmla="*/ 914400 h 5248894"/>
              <a:gd name="connsiteX4" fmla="*/ 2529444 w 3207933"/>
              <a:gd name="connsiteY4" fmla="*/ 0 h 524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933" h="5248894">
                <a:moveTo>
                  <a:pt x="0" y="5248894"/>
                </a:moveTo>
                <a:cubicBezTo>
                  <a:pt x="678873" y="4480956"/>
                  <a:pt x="1357746" y="3713018"/>
                  <a:pt x="1864426" y="3028208"/>
                </a:cubicBezTo>
                <a:cubicBezTo>
                  <a:pt x="2371106" y="2343398"/>
                  <a:pt x="2826327" y="1492332"/>
                  <a:pt x="3040083" y="1140031"/>
                </a:cubicBezTo>
                <a:cubicBezTo>
                  <a:pt x="3253839" y="787730"/>
                  <a:pt x="3232067" y="1104405"/>
                  <a:pt x="3146961" y="914400"/>
                </a:cubicBezTo>
                <a:cubicBezTo>
                  <a:pt x="3061855" y="724395"/>
                  <a:pt x="2795649" y="362197"/>
                  <a:pt x="2529444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56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1"/>
          </a:solidFill>
          <a:prstDash val="solid"/>
          <a:tailEnd type="oval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437</Words>
  <Application>Microsoft Office PowerPoint</Application>
  <PresentationFormat>On-screen Show (4:3)</PresentationFormat>
  <Paragraphs>165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Microsoft Excel Worksheet</vt:lpstr>
      <vt:lpstr>EESTI HARRASTAJATE MV 2017 24 RADA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 Markus</dc:creator>
  <cp:lastModifiedBy>Tommy Markus</cp:lastModifiedBy>
  <cp:revision>43</cp:revision>
  <cp:lastPrinted>2017-05-25T16:12:26Z</cp:lastPrinted>
  <dcterms:created xsi:type="dcterms:W3CDTF">2017-05-22T12:50:33Z</dcterms:created>
  <dcterms:modified xsi:type="dcterms:W3CDTF">2017-06-17T15:07:13Z</dcterms:modified>
</cp:coreProperties>
</file>